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0" r:id="rId5"/>
    <p:sldId id="258" r:id="rId6"/>
    <p:sldId id="259" r:id="rId7"/>
    <p:sldId id="261" r:id="rId8"/>
    <p:sldId id="263" r:id="rId9"/>
    <p:sldId id="262" r:id="rId10"/>
    <p:sldId id="265" r:id="rId11"/>
    <p:sldId id="266" r:id="rId12"/>
    <p:sldId id="268" r:id="rId13"/>
    <p:sldId id="269" r:id="rId14"/>
    <p:sldId id="267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FAB80-4088-4629-8F90-78E8318A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810363-924B-4DF1-AA9F-2044E808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5956C-EC87-4420-83B4-A49B88E9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A68C6-F9BB-44CC-B936-E97D1C8F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9CC5E-05E2-4AEA-B898-88036AFF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7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1C66D-5991-4200-A04B-C2D25250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7BED9B-48A2-4EC4-B8F3-24CF27DAE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70534-BAC1-4719-A8C6-F62B2CC0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EB843-3B5D-4A26-8695-061C011A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61152-C783-45C0-976A-07CF9755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6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CFAC9B-96D4-4C2E-B92B-636C6505F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C3DDC-8F4C-4472-A803-05E5F135F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F6407-1C84-4604-BA3A-0EF301B6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830BDD-F507-4CDE-954F-BED15A7F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E1FA0-584B-4871-8DBF-AAA2BC5C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64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33427-F03D-466E-BCC0-6CFAB7EE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C2D47-6CC0-445C-B8D4-A2609A61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709A0-69AF-4112-B189-89099F54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22946-7433-42F6-BABB-28428F59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A34A1-C255-44FB-9AED-7C0E5BA8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4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F2F2B-EF12-441F-A641-BDE5F4E0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248D77-540B-4A6F-B125-1B9230073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5142D-DE0F-4958-BE84-331FA9B3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C575D8-C83D-4964-A979-1CED0334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E7757-1B16-47F6-B74F-57ADBE97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4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AC41-F6E7-435F-992A-1F564A08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4E9AD-FE3D-42CC-B93D-B16FF08D9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1EEC0-2E6D-4A6F-ACFA-A066FE021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21B6CC-857E-4EAC-A8D4-95D1EC09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EEB7E3-B56B-433E-8DF8-1D620510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6F2363-3A35-4F42-89EE-A0F2E815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0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EB7BB-2E1F-465E-BBFF-56920A0A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8ED4D-5CA3-45EA-B6F8-31E720BEF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9878D1-7329-4FBD-83BA-C1268992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A3AD6-4F61-45DA-86D0-B93D09A73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10CD86-4CCE-4D8E-91B4-0C9029373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6568E0-9F3E-4CCF-BCCC-26B13E89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BDF443-18BA-490D-913D-42C39619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D4DC64-1B7F-463C-A3C7-6A5B1B45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5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4B161-E2F2-4383-A81A-C6AB3F3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24500A-49D6-44A8-8D52-7ED24AFA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D9D6BA-2331-4920-90E5-D0815875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E1AF16-42D0-445A-A83E-49ED64EA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62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85D0AE-2622-4E05-8212-FCE4437E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C2A351-BDFC-44C4-8609-5CC3272F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FB6D5-B2C3-465C-B092-C7331EC2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2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97874-993C-4CDC-AB4A-06A52B63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100CD-D456-4572-BC87-69470E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AAE2EF-4E55-43DF-9861-3E90A883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C6DD7C-450D-4E18-BCBA-CC81D094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D3232-B54A-4F48-87B1-169AB84C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F73A1-FC5D-4355-986E-1BB1E806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701DB-92BF-47DD-ABFA-383EA701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D9131A-8ACF-4E88-89C8-4D037614A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10586-F9F2-4053-8135-E0BCC7664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924561-A54F-44ED-BB11-CFADF932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1B43-ABD8-4246-B0BC-59351A7F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46F643-5F3B-4633-99DA-1D95A58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0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A4FF44-5015-41A4-80FF-A578D425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A8F29-EC9D-4F8A-8B48-4EDBE504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DAB9C-5851-48BD-A03E-D6B5DFEC2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DE19-8927-49AA-AC2E-872659A49543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5F339-615F-4657-BA3E-738D25E7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ADA4D-2B0E-4F35-B27A-C06AF556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92389-FDCC-4125-842F-0F37129EB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49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877D6-0D08-408D-91F1-BC31ED040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杂志封面拼图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115306-E508-4B34-A3AD-37E5F0849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2020/6/29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78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CBB79D-31ED-4A07-ADF8-F3230350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295650" cy="4310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F7B5F-6C98-42FB-9994-A2CCC6FA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0"/>
            <a:ext cx="3314457" cy="4310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75C0AE-17B4-4F8A-ABF7-09F35196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55" y="-1"/>
            <a:ext cx="3282771" cy="43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A71D19-C116-4A23-88A7-E072A4E5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075" cy="428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FB3EFA-2C8E-4CC6-81FF-C1BF577E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0"/>
            <a:ext cx="3261836" cy="428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35477A-E1DD-4342-AF8D-EDC3034D0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5" y="-9525"/>
            <a:ext cx="3261836" cy="43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474BC-FFD5-477E-AE82-A4213EA6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2847975" cy="3781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D04501-484E-4901-A4EA-FA7FA92D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-1"/>
            <a:ext cx="2847975" cy="3781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C0FF54-A258-4437-A0CF-3F7BABAF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47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6C4B25-6A32-4C70-BD0E-600661DF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09925" cy="4224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AAA3BB-673F-4B6F-929C-C18495AF1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42" y="0"/>
            <a:ext cx="3207816" cy="4224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6382E8-D00A-4362-8A18-100AB4A61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0"/>
            <a:ext cx="3217617" cy="42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30AA9C-2C85-46BE-BEC3-105D587F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0"/>
            <a:ext cx="3143250" cy="419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ADFFDA-AAB9-4AD8-A50F-008D173E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0"/>
            <a:ext cx="3143250" cy="419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45AB7-DCB7-4587-832F-D028448B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43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4F6AC6-E122-4B8C-89F8-06E2EF6F2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740726" cy="48767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FB5F8-3239-4643-977E-4DAA801C5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76" y="-3812"/>
            <a:ext cx="3486150" cy="4880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E82CCD-CA76-4840-AEE2-8D4CF334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76" y="0"/>
            <a:ext cx="381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05B9FB-C6DD-4F5E-A5D4-F72DA560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19325" cy="3171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2D5311-73D6-409E-9D61-EE47B060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0"/>
            <a:ext cx="2388054" cy="317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2F0DBC-51FB-4AC4-A887-CE03B877B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0"/>
            <a:ext cx="2388054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09BCDA-310B-4770-A290-F405195B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" y="0"/>
            <a:ext cx="3761853" cy="4996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21209E-E807-4499-9FD4-F50A749B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6" y="0"/>
            <a:ext cx="3810000" cy="5000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CA39B6-6E5D-4776-BEF9-3F46B3181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79" y="-1"/>
            <a:ext cx="3815695" cy="49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9FDAC6-D1C2-4FD9-A1E6-D8C0C507D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356975" cy="4296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0CF6D4-ABF2-4A7B-B102-A6ADAF3AF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6" y="-1"/>
            <a:ext cx="3356974" cy="4296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DC85E3-CDAA-4CF9-85FE-6D3EF65C3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51" y="0"/>
            <a:ext cx="3349169" cy="429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6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B1055D-65BA-46F0-B83A-66733B39E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4750" cy="487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FD32E8-3F31-49A4-9DD3-9D2B40359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28" y="0"/>
            <a:ext cx="3667125" cy="487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C2AC9F-CF80-411F-B96B-E308FA2B1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31" y="0"/>
            <a:ext cx="3667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9041E0-FDE6-4DD6-9E85-0C7213FE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750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888A5-CAE5-46EF-AA67-F65BB9E3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28" y="-1"/>
            <a:ext cx="3441378" cy="4588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28FD8-07C2-477D-82C7-093883AC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24250" cy="4588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447878-8878-4FBB-AE1B-BFBD8CAC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84" y="0"/>
            <a:ext cx="3436948" cy="45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E7689E-E99C-4BE8-97BC-EE291645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5" y="-705"/>
            <a:ext cx="3197684" cy="42980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C993C7-1C7A-4D4A-9DCE-E25B39E1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06763" cy="4298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75F19D-0B3E-4F08-9296-DDAF3F612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50" y="-1"/>
            <a:ext cx="3176313" cy="42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3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85FAE-D802-479B-9A80-8445FAB3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33" y="0"/>
            <a:ext cx="3315417" cy="4459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13A7A4-9A2E-44A5-8B01-BE317ADD9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4449" cy="4459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03990A-70CE-46B9-8EE3-28BEAF38E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34" y="-1"/>
            <a:ext cx="3339494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5C6B6C-E159-4939-800C-6E6C5FE6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2" y="0"/>
            <a:ext cx="3269095" cy="4246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F14C8D-6246-4285-AD09-5D03CA0F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8133" cy="42469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4D4BFF-8959-4FE9-A2B6-4F5BC50CE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8" t="4766" r="1346" b="5555"/>
          <a:stretch/>
        </p:blipFill>
        <p:spPr>
          <a:xfrm>
            <a:off x="6662258" y="0"/>
            <a:ext cx="3311471" cy="4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8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EB4B0E-321B-4343-994E-F3822D53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217333" cy="4227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0606ED-C3DF-44D1-B39B-B9CDC820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-1"/>
            <a:ext cx="3217334" cy="42292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D68E4-8D46-46BC-97CE-BF91658D0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8" y="0"/>
            <a:ext cx="3217334" cy="42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9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E3E954-0087-4A7E-92F4-911FC49F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" y="1"/>
            <a:ext cx="2911688" cy="3800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6100E0-7660-4370-AEAE-978EE714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0"/>
            <a:ext cx="2857500" cy="3800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FA7FAF-30CC-44FC-9622-81E689E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9525"/>
            <a:ext cx="2857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345A6A-1A3C-4532-84E8-4A4BB688E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0933" cy="5441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5E631E-B74E-437E-B394-E1CB80497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3" y="1"/>
            <a:ext cx="4231138" cy="5441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90066E-31B6-4E29-9EA0-6126F0EAC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71" y="-1"/>
            <a:ext cx="4070856" cy="544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4ADFBB-A03C-46CC-ACB7-7D8FD965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3943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60BBB5-AC8F-43E6-BF4E-7349ADAE9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99" y="0"/>
            <a:ext cx="2857500" cy="3943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AD4C6-236B-4125-90B5-1AD475BF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8" y="0"/>
            <a:ext cx="2857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A5B50E-F3F9-4037-B033-EADCD3E5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65" y="0"/>
            <a:ext cx="523265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F3AB22-55D3-4130-A262-9917DC82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19" y="0"/>
            <a:ext cx="530948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8BEE52-8CB4-4488-BF00-CB358EE06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7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5FD685-3E8A-4281-ABA6-D9FB239F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3749291" cy="490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3E139D-E4A3-4408-A4D7-6B5186BCC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81" y="0"/>
            <a:ext cx="3774837" cy="49053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76F2DA-D7E0-4568-95FD-0F0BCF77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90" y="0"/>
            <a:ext cx="3736514" cy="49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</Words>
  <Application>Microsoft Office PowerPoint</Application>
  <PresentationFormat>宽屏</PresentationFormat>
  <Paragraphs>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杂志封面拼图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Yong-Xin</dc:creator>
  <cp:lastModifiedBy>Liu Yong-Xin</cp:lastModifiedBy>
  <cp:revision>19</cp:revision>
  <dcterms:created xsi:type="dcterms:W3CDTF">2020-06-29T13:12:13Z</dcterms:created>
  <dcterms:modified xsi:type="dcterms:W3CDTF">2020-06-29T21:22:20Z</dcterms:modified>
</cp:coreProperties>
</file>